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B03713-5464-43FE-AA60-8008902F84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BED8D9C-7211-4DA5-9C4F-F0F67F1DFE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FA6ED0-3B2B-4868-BFCF-73F136DC4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BA52-3681-4135-9218-B30492837E07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D68501-C9C0-4FE5-9217-CE6BFB4B9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3D407D-6FC3-4719-BBC8-30E3BDD8F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9D05-E57E-4763-8F62-2AB3697F9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306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156320-7015-4957-A28B-7F364A5CF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7B898CD-1947-4D4D-8BBC-5006C71CB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D5BF77-0029-41B1-99DF-4FC2863E1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BA52-3681-4135-9218-B30492837E07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B730F2-72C6-46BE-B7DE-2D17CEEEB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10BA1B-9C39-4E78-AF0A-350DFF17C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9D05-E57E-4763-8F62-2AB3697F9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85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8F17668-EF51-4414-9D9C-A09370CDAF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5917C8E-07B4-4BA7-9525-3659BB3FF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F2DEC2-23A6-4135-9D6B-22B11D392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BA52-3681-4135-9218-B30492837E07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C0EFD9-7457-4C0E-A8B7-B77E047F1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B7FD89-6F03-4262-99A6-8553D44F8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9D05-E57E-4763-8F62-2AB3697F9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0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EFE352-EFE8-4361-9620-3124C193D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39FDDC-3463-4BDD-A0B0-A7F06F9DD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85BE29-5A16-46F5-B653-0554C9E08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BA52-3681-4135-9218-B30492837E07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5E34E1-0D3C-488A-9545-DAEBDD04F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2344EB-180C-49CA-87A1-A726415E1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9D05-E57E-4763-8F62-2AB3697F9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917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FB03CF-CF0D-49D7-97C5-A2FE5DAF9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A30607C-BEAD-4260-884B-561DB267D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821264-9B4F-42BC-8F0D-E31A19514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BA52-3681-4135-9218-B30492837E07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9ED2DA-7A4C-415F-B991-4898376F9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D9322E-9D1F-406B-9A30-C74BFA7AC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9D05-E57E-4763-8F62-2AB3697F9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286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806DAE-8DE3-4642-9702-2A12F5D3A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8AE3B8-23AB-4FF6-8214-EB0061DDEA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D31F732-8899-4AA0-84F1-861655BB8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933A25A-2A39-4E29-8D46-303ED79FB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BA52-3681-4135-9218-B30492837E07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8B1B006-A2F7-43E6-8BC8-A51EC443D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521169-2260-4FFE-AAFA-F4C68CE35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9D05-E57E-4763-8F62-2AB3697F9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60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189BAB-6FB4-4437-A0A4-CC11628B1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9F78B2-E040-4AC7-817A-2CA224B0E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2DE3643-47C6-46E4-BBC4-63ED0EF94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E2CCB9A-82A4-43BA-A43E-B32CEB9122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F6228CE-987D-4931-9FB4-370925396E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F624DE-8B18-4795-8304-27E0904DD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BA52-3681-4135-9218-B30492837E07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2E34F10-9337-44F0-9AFD-C7B3D3EF4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95A0D65-10B4-40B4-B952-A4F74086B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9D05-E57E-4763-8F62-2AB3697F9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628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C45D5B-52B5-40AA-9AA9-C334419AB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AF96086-127E-4FC7-8BBB-F8723234D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BA52-3681-4135-9218-B30492837E07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2775AC9-E747-4EBD-A8C0-D2B561AEC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657F0AA-8118-4F5B-9F37-1B45C3ACA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9D05-E57E-4763-8F62-2AB3697F9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649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7E77183-3643-4FD9-8E11-6B51A8966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BA52-3681-4135-9218-B30492837E07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5694484-95A3-4455-A6AF-A289E0EBB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CDB1B6B-5D5B-4EBC-9E29-EEC7CBA6E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9D05-E57E-4763-8F62-2AB3697F9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442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B08546-EEAD-45CA-A0E1-5372B1CED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5EAABE-0659-4EB0-BAA6-45535E502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888CD9B-2ABF-4193-AB66-C0844A04C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34DD22-0ECD-4400-B131-29D9B4D91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BA52-3681-4135-9218-B30492837E07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1BC889-F107-487D-AF3A-C777E4CF8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49B7790-D04E-4849-A748-1776B9FF3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9D05-E57E-4763-8F62-2AB3697F9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45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713136-3203-4E39-90D2-B2CACC6F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9EF9304-562C-4A67-91C3-B36B1999F0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437429B-9CAE-48C1-A7DE-E2A9A5E177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DCC503E-2FA3-4F82-B3F4-27D142FD2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BA52-3681-4135-9218-B30492837E07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85E8B3-207E-461D-9141-698C87843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F695F07-C7CA-4719-9D7A-83BE87BBC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9D05-E57E-4763-8F62-2AB3697F9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73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281551-1DFB-4413-9A3E-F16603EE0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4F0B0A-57DF-49DD-8A79-325792A8C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DFD08E-1209-4E3B-8DBB-AF1D6B3A4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DBA52-3681-4135-9218-B30492837E07}" type="datetimeFigureOut">
              <a:rPr lang="ru-RU" smtClean="0"/>
              <a:t>04.04.2023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1551F4-E91D-4C45-9B6F-A1A515D61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97693E-2A84-44C9-ACDF-AE1FA1030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09D05-E57E-4763-8F62-2AB3697F9E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424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E9qyY_w20v8" TargetMode="External"/><Relationship Id="rId13" Type="http://schemas.openxmlformats.org/officeDocument/2006/relationships/hyperlink" Target="https://youtu.be/kpVp-Gr604g" TargetMode="External"/><Relationship Id="rId3" Type="http://schemas.openxmlformats.org/officeDocument/2006/relationships/image" Target="../media/image2.jpg"/><Relationship Id="rId7" Type="http://schemas.openxmlformats.org/officeDocument/2006/relationships/hyperlink" Target="https://youtu.be/cb3cceJCOw0" TargetMode="External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hyperlink" Target="https://youtu.be/moWYGgnCqBg" TargetMode="External"/><Relationship Id="rId5" Type="http://schemas.openxmlformats.org/officeDocument/2006/relationships/image" Target="../media/image4.jpg"/><Relationship Id="rId15" Type="http://schemas.openxmlformats.org/officeDocument/2006/relationships/hyperlink" Target="https://youtu.be/VFjtO-neN14" TargetMode="External"/><Relationship Id="rId10" Type="http://schemas.openxmlformats.org/officeDocument/2006/relationships/hyperlink" Target="https://youtu.be/y_Hin-Xfits" TargetMode="External"/><Relationship Id="rId4" Type="http://schemas.openxmlformats.org/officeDocument/2006/relationships/image" Target="../media/image3.jpg"/><Relationship Id="rId9" Type="http://schemas.openxmlformats.org/officeDocument/2006/relationships/hyperlink" Target="https://youtu.be/8dhZYup9ryM" TargetMode="External"/><Relationship Id="rId14" Type="http://schemas.openxmlformats.org/officeDocument/2006/relationships/hyperlink" Target="https://vk.com/video-137874878_45623929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71DFE0A-F71E-4A3F-9B72-FD5B85937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729"/>
            <a:ext cx="12273698" cy="6858000"/>
          </a:xfrm>
          <a:prstGeom prst="rect">
            <a:avLst/>
          </a:prstGeom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D1BB6E7-43E1-4FE8-A66A-85224D363510}"/>
              </a:ext>
            </a:extLst>
          </p:cNvPr>
          <p:cNvSpPr/>
          <p:nvPr/>
        </p:nvSpPr>
        <p:spPr>
          <a:xfrm>
            <a:off x="2977730" y="5603857"/>
            <a:ext cx="7634334" cy="9233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40" tIns="45720" rIns="91440" bIns="45720">
            <a:spAutoFit/>
            <a:sp3d extrusionH="57150">
              <a:bevelT w="57150" h="38100" prst="artDeco"/>
            </a:sp3d>
          </a:bodyPr>
          <a:lstStyle/>
          <a:p>
            <a:pPr algn="ctr"/>
            <a:r>
              <a:rPr lang="ru-RU" sz="5400" b="1" cap="none" spc="0" dirty="0">
                <a:ln w="28575">
                  <a:solidFill>
                    <a:srgbClr val="0070C0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АУТИСТЫ - ДЕТИ ДОЖДЯ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F7873068-C7BC-443B-AA9E-7C1E5AFB1AA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647" y="-347482"/>
            <a:ext cx="6527103" cy="5589962"/>
          </a:xfrm>
          <a:prstGeom prst="rect">
            <a:avLst/>
          </a:prstGeom>
        </p:spPr>
      </p:pic>
      <p:sp>
        <p:nvSpPr>
          <p:cNvPr id="18" name="Капля 17">
            <a:extLst>
              <a:ext uri="{FF2B5EF4-FFF2-40B4-BE49-F238E27FC236}">
                <a16:creationId xmlns:a16="http://schemas.microsoft.com/office/drawing/2014/main" id="{469E31F4-D77F-4CC6-9317-356F9A379330}"/>
              </a:ext>
            </a:extLst>
          </p:cNvPr>
          <p:cNvSpPr/>
          <p:nvPr/>
        </p:nvSpPr>
        <p:spPr>
          <a:xfrm rot="20804928">
            <a:off x="6451587" y="2143966"/>
            <a:ext cx="564122" cy="564446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28DC6509-2F18-4C6F-AA84-8BC52ECCC8B6}"/>
              </a:ext>
            </a:extLst>
          </p:cNvPr>
          <p:cNvSpPr/>
          <p:nvPr/>
        </p:nvSpPr>
        <p:spPr>
          <a:xfrm rot="1345464">
            <a:off x="3373578" y="1060183"/>
            <a:ext cx="91846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A   U   T     I    S  M</a:t>
            </a:r>
            <a:endParaRPr lang="ru-RU" sz="54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B4C70556-3D53-4CF9-B3BE-11E897E7495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EAE9EE"/>
              </a:clrFrom>
              <a:clrTo>
                <a:srgbClr val="EAE9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17" t="384" r="28371"/>
          <a:stretch/>
        </p:blipFill>
        <p:spPr>
          <a:xfrm>
            <a:off x="10514492" y="5147696"/>
            <a:ext cx="1639369" cy="1648839"/>
          </a:xfrm>
          <a:prstGeom prst="rect">
            <a:avLst/>
          </a:prstGeom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680528AE-9E60-4464-A3BB-68231EC0FA6F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EFEFF1"/>
              </a:clrFrom>
              <a:clrTo>
                <a:srgbClr val="EFEF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9" y="5046568"/>
            <a:ext cx="3037162" cy="1725013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DD72F964-BCEB-4A9B-8476-362272C0131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46069" y="2794475"/>
            <a:ext cx="585267" cy="640135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46348AF4-AD49-45F1-8E82-059AF4C865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25111" y="3216821"/>
            <a:ext cx="585267" cy="640135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18031158-2051-4264-B2CB-0C7271844F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20770" y="3822586"/>
            <a:ext cx="585267" cy="640135"/>
          </a:xfrm>
          <a:prstGeom prst="rect">
            <a:avLst/>
          </a:prstGeom>
        </p:spPr>
      </p:pic>
      <p:pic>
        <p:nvPicPr>
          <p:cNvPr id="29" name="Рисунок 28">
            <a:hlinkClick r:id="rId7"/>
            <a:extLst>
              <a:ext uri="{FF2B5EF4-FFF2-40B4-BE49-F238E27FC236}">
                <a16:creationId xmlns:a16="http://schemas.microsoft.com/office/drawing/2014/main" id="{A0B40957-5F3A-468E-9BC3-77E03E30B2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81900" y="3493803"/>
            <a:ext cx="585267" cy="640135"/>
          </a:xfrm>
          <a:prstGeom prst="rect">
            <a:avLst/>
          </a:prstGeom>
        </p:spPr>
      </p:pic>
      <p:sp>
        <p:nvSpPr>
          <p:cNvPr id="35" name="Капля 34">
            <a:hlinkClick r:id="rId8"/>
            <a:extLst>
              <a:ext uri="{FF2B5EF4-FFF2-40B4-BE49-F238E27FC236}">
                <a16:creationId xmlns:a16="http://schemas.microsoft.com/office/drawing/2014/main" id="{039F41B6-F6B8-461F-97DD-BDC8013E3E7D}"/>
              </a:ext>
            </a:extLst>
          </p:cNvPr>
          <p:cNvSpPr/>
          <p:nvPr/>
        </p:nvSpPr>
        <p:spPr>
          <a:xfrm rot="20804928">
            <a:off x="10269426" y="3858448"/>
            <a:ext cx="564122" cy="564446"/>
          </a:xfrm>
          <a:prstGeom prst="teardrop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A5F05BB3-B31A-4243-AF39-C6B7BB4FEA88}"/>
              </a:ext>
            </a:extLst>
          </p:cNvPr>
          <p:cNvSpPr/>
          <p:nvPr/>
        </p:nvSpPr>
        <p:spPr>
          <a:xfrm>
            <a:off x="-48795" y="33870"/>
            <a:ext cx="57465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B36F03A1-4DC0-4D66-A1D0-AC26F98B12FB}"/>
              </a:ext>
            </a:extLst>
          </p:cNvPr>
          <p:cNvSpPr/>
          <p:nvPr/>
        </p:nvSpPr>
        <p:spPr>
          <a:xfrm>
            <a:off x="38140" y="86419"/>
            <a:ext cx="6322778" cy="560153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b="1" i="1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1. «</a:t>
            </a:r>
            <a:r>
              <a:rPr lang="ru-RU" b="1" i="1" dirty="0">
                <a:ln w="0"/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 видят мир аутисты / мир глазами аутистов»</a:t>
            </a:r>
          </a:p>
          <a:p>
            <a:endParaRPr lang="ru-RU" b="1" i="1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i="1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i="1" dirty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Документальный фильм «Как живут люди с синдромом </a:t>
            </a:r>
            <a:r>
              <a:rPr lang="ru-RU" b="1" i="1" dirty="0" err="1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Аспергера</a:t>
            </a:r>
            <a:r>
              <a:rPr lang="ru-RU" b="1" i="1" dirty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just"/>
            <a:endParaRPr lang="ru-RU" b="1" i="1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3. «10 вещей, которые хотел бы Вам сказать ребёнок с аутизмом»</a:t>
            </a:r>
          </a:p>
          <a:p>
            <a:pPr algn="just"/>
            <a:endParaRPr lang="ru-RU" b="1" i="1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i="1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dirty="0">
                <a:ln w="0"/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Мультик «Как видят мир люди с аутизмом…»</a:t>
            </a:r>
          </a:p>
          <a:p>
            <a:pPr lvl="0" algn="just"/>
            <a:endParaRPr lang="ru-RU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i="1" dirty="0">
                <a:ln w="0"/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Фильм на реальных событиях «Зайку бросила…»</a:t>
            </a:r>
          </a:p>
          <a:p>
            <a:pPr algn="just"/>
            <a:endParaRPr lang="ru-RU" b="1" i="1" dirty="0">
              <a:ln w="0"/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b="1" i="1" dirty="0">
                <a:ln w="0"/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Фильм «Антон тут рядом»</a:t>
            </a:r>
          </a:p>
          <a:p>
            <a:pPr lvl="0" algn="just"/>
            <a:endParaRPr lang="ru-RU" b="1" i="1" dirty="0">
              <a:ln w="0"/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>
                <a:ln w="0"/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Трогательный мультфильм об особенных детках</a:t>
            </a:r>
          </a:p>
          <a:p>
            <a:pPr algn="just"/>
            <a:endParaRPr lang="ru-RU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Добрый и глубокий мультфильм о принятии «Кастрюлька Анатоля»</a:t>
            </a:r>
          </a:p>
          <a:p>
            <a:pPr algn="just"/>
            <a:endParaRPr lang="ru-RU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Овал 43">
            <a:extLst>
              <a:ext uri="{FF2B5EF4-FFF2-40B4-BE49-F238E27FC236}">
                <a16:creationId xmlns:a16="http://schemas.microsoft.com/office/drawing/2014/main" id="{C42C4C82-28DF-464C-9254-FD90604FF44C}"/>
              </a:ext>
            </a:extLst>
          </p:cNvPr>
          <p:cNvSpPr/>
          <p:nvPr/>
        </p:nvSpPr>
        <p:spPr>
          <a:xfrm rot="1400458">
            <a:off x="7061217" y="554878"/>
            <a:ext cx="5099901" cy="238866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hlinkClick r:id="rId9"/>
            <a:extLst>
              <a:ext uri="{FF2B5EF4-FFF2-40B4-BE49-F238E27FC236}">
                <a16:creationId xmlns:a16="http://schemas.microsoft.com/office/drawing/2014/main" id="{0F59F072-57FE-42EE-A5BF-8600624AE2B4}"/>
              </a:ext>
            </a:extLst>
          </p:cNvPr>
          <p:cNvSpPr/>
          <p:nvPr/>
        </p:nvSpPr>
        <p:spPr>
          <a:xfrm>
            <a:off x="8107278" y="3148213"/>
            <a:ext cx="49003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ru-RU" sz="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E7AA3ED-FD50-4EF3-B3B4-28450775C5FE}"/>
              </a:ext>
            </a:extLst>
          </p:cNvPr>
          <p:cNvSpPr/>
          <p:nvPr/>
        </p:nvSpPr>
        <p:spPr>
          <a:xfrm>
            <a:off x="6327950" y="3798085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ru-RU" sz="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DBFBC6E-3D5D-4195-BA96-4C39CC30249C}"/>
              </a:ext>
            </a:extLst>
          </p:cNvPr>
          <p:cNvSpPr/>
          <p:nvPr/>
        </p:nvSpPr>
        <p:spPr>
          <a:xfrm>
            <a:off x="9273225" y="3448791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3C0D532-BECF-41DB-BDDF-960B7AB201DF}"/>
              </a:ext>
            </a:extLst>
          </p:cNvPr>
          <p:cNvSpPr/>
          <p:nvPr/>
        </p:nvSpPr>
        <p:spPr>
          <a:xfrm>
            <a:off x="10348494" y="3769734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ru-RU" sz="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Капля 7">
            <a:extLst>
              <a:ext uri="{FF2B5EF4-FFF2-40B4-BE49-F238E27FC236}">
                <a16:creationId xmlns:a16="http://schemas.microsoft.com/office/drawing/2014/main" id="{C181BC22-9753-4A2E-B969-78AAF8315C4D}"/>
              </a:ext>
            </a:extLst>
          </p:cNvPr>
          <p:cNvSpPr/>
          <p:nvPr/>
        </p:nvSpPr>
        <p:spPr>
          <a:xfrm rot="20342784">
            <a:off x="9602728" y="4505917"/>
            <a:ext cx="629017" cy="578826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BEAA0A2-77F3-4D68-A5DD-AB9772C6B883}"/>
              </a:ext>
            </a:extLst>
          </p:cNvPr>
          <p:cNvSpPr/>
          <p:nvPr/>
        </p:nvSpPr>
        <p:spPr>
          <a:xfrm>
            <a:off x="6491812" y="2009171"/>
            <a:ext cx="48367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ru-RU" sz="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Капля 9">
            <a:hlinkClick r:id="rId10"/>
            <a:extLst>
              <a:ext uri="{FF2B5EF4-FFF2-40B4-BE49-F238E27FC236}">
                <a16:creationId xmlns:a16="http://schemas.microsoft.com/office/drawing/2014/main" id="{8EA7F639-6F27-49FB-9802-596C03A78E9E}"/>
              </a:ext>
            </a:extLst>
          </p:cNvPr>
          <p:cNvSpPr/>
          <p:nvPr/>
        </p:nvSpPr>
        <p:spPr>
          <a:xfrm rot="20940038">
            <a:off x="6991407" y="2855450"/>
            <a:ext cx="519711" cy="612981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AD02E74-EE0D-4BB1-9957-872D6B2D3B34}"/>
              </a:ext>
            </a:extLst>
          </p:cNvPr>
          <p:cNvSpPr/>
          <p:nvPr/>
        </p:nvSpPr>
        <p:spPr>
          <a:xfrm>
            <a:off x="453371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CA2561A-749B-4049-A2E5-5021203DBBC7}"/>
              </a:ext>
            </a:extLst>
          </p:cNvPr>
          <p:cNvSpPr/>
          <p:nvPr/>
        </p:nvSpPr>
        <p:spPr>
          <a:xfrm>
            <a:off x="7036203" y="2773430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ru-RU" sz="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Капля 13">
            <a:extLst>
              <a:ext uri="{FF2B5EF4-FFF2-40B4-BE49-F238E27FC236}">
                <a16:creationId xmlns:a16="http://schemas.microsoft.com/office/drawing/2014/main" id="{8A01B5E1-8CF0-4136-87C0-81AEF60860C9}"/>
              </a:ext>
            </a:extLst>
          </p:cNvPr>
          <p:cNvSpPr/>
          <p:nvPr/>
        </p:nvSpPr>
        <p:spPr>
          <a:xfrm rot="21069629">
            <a:off x="9228794" y="3576239"/>
            <a:ext cx="515381" cy="540413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D5F19D5-E096-49DE-999F-EA53E047FEF6}"/>
              </a:ext>
            </a:extLst>
          </p:cNvPr>
          <p:cNvSpPr/>
          <p:nvPr/>
        </p:nvSpPr>
        <p:spPr>
          <a:xfrm>
            <a:off x="2316192" y="3486767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19" name="Капля 18">
            <a:extLst>
              <a:ext uri="{FF2B5EF4-FFF2-40B4-BE49-F238E27FC236}">
                <a16:creationId xmlns:a16="http://schemas.microsoft.com/office/drawing/2014/main" id="{B2F00420-B14C-4BFA-B62E-F6592587E049}"/>
              </a:ext>
            </a:extLst>
          </p:cNvPr>
          <p:cNvSpPr/>
          <p:nvPr/>
        </p:nvSpPr>
        <p:spPr>
          <a:xfrm rot="20760472">
            <a:off x="8007662" y="2660587"/>
            <a:ext cx="555194" cy="527795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апля 1">
            <a:extLst>
              <a:ext uri="{FF2B5EF4-FFF2-40B4-BE49-F238E27FC236}">
                <a16:creationId xmlns:a16="http://schemas.microsoft.com/office/drawing/2014/main" id="{7256E686-F86E-4FBF-87B4-B62DBE487212}"/>
              </a:ext>
            </a:extLst>
          </p:cNvPr>
          <p:cNvSpPr/>
          <p:nvPr/>
        </p:nvSpPr>
        <p:spPr>
          <a:xfrm rot="21057601">
            <a:off x="10087836" y="3377404"/>
            <a:ext cx="585268" cy="603435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апля 11">
            <a:extLst>
              <a:ext uri="{FF2B5EF4-FFF2-40B4-BE49-F238E27FC236}">
                <a16:creationId xmlns:a16="http://schemas.microsoft.com/office/drawing/2014/main" id="{1714DBAF-41F0-438D-B4F9-CE7AD08F85E4}"/>
              </a:ext>
            </a:extLst>
          </p:cNvPr>
          <p:cNvSpPr/>
          <p:nvPr/>
        </p:nvSpPr>
        <p:spPr>
          <a:xfrm rot="20984966">
            <a:off x="9080596" y="2883491"/>
            <a:ext cx="508962" cy="605252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Капля 22">
            <a:extLst>
              <a:ext uri="{FF2B5EF4-FFF2-40B4-BE49-F238E27FC236}">
                <a16:creationId xmlns:a16="http://schemas.microsoft.com/office/drawing/2014/main" id="{B1AF179A-996A-4EE5-8D25-2E7620CAABC4}"/>
              </a:ext>
            </a:extLst>
          </p:cNvPr>
          <p:cNvSpPr/>
          <p:nvPr/>
        </p:nvSpPr>
        <p:spPr>
          <a:xfrm rot="21032725">
            <a:off x="6574089" y="2483412"/>
            <a:ext cx="485131" cy="579036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Капля 23">
            <a:hlinkClick r:id="rId11"/>
            <a:extLst>
              <a:ext uri="{FF2B5EF4-FFF2-40B4-BE49-F238E27FC236}">
                <a16:creationId xmlns:a16="http://schemas.microsoft.com/office/drawing/2014/main" id="{AFA5F4BA-7701-4865-87E2-72FF6B838365}"/>
              </a:ext>
            </a:extLst>
          </p:cNvPr>
          <p:cNvSpPr/>
          <p:nvPr/>
        </p:nvSpPr>
        <p:spPr>
          <a:xfrm rot="20979033">
            <a:off x="6473204" y="2134716"/>
            <a:ext cx="489436" cy="586038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D784F5C-405F-4143-A62B-05A19DDA6BB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751429" y="4746174"/>
            <a:ext cx="585267" cy="640135"/>
          </a:xfrm>
          <a:prstGeom prst="rect">
            <a:avLst/>
          </a:prstGeom>
        </p:spPr>
      </p:pic>
      <p:sp>
        <p:nvSpPr>
          <p:cNvPr id="31" name="Капля 30">
            <a:extLst>
              <a:ext uri="{FF2B5EF4-FFF2-40B4-BE49-F238E27FC236}">
                <a16:creationId xmlns:a16="http://schemas.microsoft.com/office/drawing/2014/main" id="{58E07B06-6DE3-4658-8D08-9146E7493A41}"/>
              </a:ext>
            </a:extLst>
          </p:cNvPr>
          <p:cNvSpPr/>
          <p:nvPr/>
        </p:nvSpPr>
        <p:spPr>
          <a:xfrm rot="21290986">
            <a:off x="10290388" y="3877667"/>
            <a:ext cx="490816" cy="513924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Капля 31">
            <a:hlinkClick r:id="rId13"/>
            <a:extLst>
              <a:ext uri="{FF2B5EF4-FFF2-40B4-BE49-F238E27FC236}">
                <a16:creationId xmlns:a16="http://schemas.microsoft.com/office/drawing/2014/main" id="{E39E49F5-D056-46E1-BFBD-D996C9B86D34}"/>
              </a:ext>
            </a:extLst>
          </p:cNvPr>
          <p:cNvSpPr/>
          <p:nvPr/>
        </p:nvSpPr>
        <p:spPr>
          <a:xfrm rot="20888130">
            <a:off x="6205015" y="3927030"/>
            <a:ext cx="558501" cy="506420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Капля 32">
            <a:extLst>
              <a:ext uri="{FF2B5EF4-FFF2-40B4-BE49-F238E27FC236}">
                <a16:creationId xmlns:a16="http://schemas.microsoft.com/office/drawing/2014/main" id="{D0136365-BEDB-4661-9DD9-9AFA2C06007C}"/>
              </a:ext>
            </a:extLst>
          </p:cNvPr>
          <p:cNvSpPr/>
          <p:nvPr/>
        </p:nvSpPr>
        <p:spPr>
          <a:xfrm rot="20921034">
            <a:off x="9181495" y="3598067"/>
            <a:ext cx="564680" cy="513531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627D8010-342B-4900-8893-E53473DD5572}"/>
              </a:ext>
            </a:extLst>
          </p:cNvPr>
          <p:cNvSpPr/>
          <p:nvPr/>
        </p:nvSpPr>
        <p:spPr>
          <a:xfrm>
            <a:off x="9827064" y="4697630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37" name="Капля 36">
            <a:hlinkClick r:id="rId14"/>
            <a:extLst>
              <a:ext uri="{FF2B5EF4-FFF2-40B4-BE49-F238E27FC236}">
                <a16:creationId xmlns:a16="http://schemas.microsoft.com/office/drawing/2014/main" id="{C06E7B63-274F-4FEE-827C-AD1D6A89AA53}"/>
              </a:ext>
            </a:extLst>
          </p:cNvPr>
          <p:cNvSpPr/>
          <p:nvPr/>
        </p:nvSpPr>
        <p:spPr>
          <a:xfrm rot="20827212">
            <a:off x="9784735" y="4827431"/>
            <a:ext cx="518656" cy="559031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4415EFE1-5724-4753-8D2F-EC952890524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371058" y="5015734"/>
            <a:ext cx="585267" cy="640135"/>
          </a:xfrm>
          <a:prstGeom prst="rect">
            <a:avLst/>
          </a:prstGeom>
        </p:spPr>
      </p:pic>
      <p:sp>
        <p:nvSpPr>
          <p:cNvPr id="40" name="Прямоугольник 39">
            <a:hlinkClick r:id="rId15"/>
            <a:extLst>
              <a:ext uri="{FF2B5EF4-FFF2-40B4-BE49-F238E27FC236}">
                <a16:creationId xmlns:a16="http://schemas.microsoft.com/office/drawing/2014/main" id="{DCCBEA30-5F06-458F-836B-EC8701BE7A88}"/>
              </a:ext>
            </a:extLst>
          </p:cNvPr>
          <p:cNvSpPr/>
          <p:nvPr/>
        </p:nvSpPr>
        <p:spPr>
          <a:xfrm>
            <a:off x="8467186" y="4985915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45" name="Капля 44">
            <a:extLst>
              <a:ext uri="{FF2B5EF4-FFF2-40B4-BE49-F238E27FC236}">
                <a16:creationId xmlns:a16="http://schemas.microsoft.com/office/drawing/2014/main" id="{01204CF0-2A46-419B-89CF-040F51509B12}"/>
              </a:ext>
            </a:extLst>
          </p:cNvPr>
          <p:cNvSpPr/>
          <p:nvPr/>
        </p:nvSpPr>
        <p:spPr>
          <a:xfrm rot="21127344">
            <a:off x="8397309" y="5096292"/>
            <a:ext cx="519550" cy="517486"/>
          </a:xfrm>
          <a:prstGeom prst="teardrop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5829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106</Words>
  <Application>Microsoft Office PowerPoint</Application>
  <PresentationFormat>Широкоэкранный</PresentationFormat>
  <Paragraphs>25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2023-04-03T18:15:58Z</dcterms:created>
  <dcterms:modified xsi:type="dcterms:W3CDTF">2023-04-04T20:50:37Z</dcterms:modified>
</cp:coreProperties>
</file>